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30275213" cy="42803763"/>
  <p:notesSz cx="6858000" cy="9144000"/>
  <p:custDataLst>
    <p:tags r:id="rId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EDED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777" autoAdjust="0"/>
  </p:normalViewPr>
  <p:slideViewPr>
    <p:cSldViewPr snapToGrid="0">
      <p:cViewPr varScale="1">
        <p:scale>
          <a:sx n="18" d="100"/>
          <a:sy n="18" d="100"/>
        </p:scale>
        <p:origin x="345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A0383-9CD6-44D3-A7D2-1C92F5BD94E8}" type="datetimeFigureOut">
              <a:rPr lang="zh-CN" altLang="en-US" smtClean="0"/>
              <a:t>2024/10/9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E64C45-3C51-4F86-A0C8-05E0F9DFD00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E64C45-3C51-4F86-A0C8-05E0F9DFD00B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5"/>
            </a:lvl1pPr>
            <a:lvl2pPr marL="1513840" indent="0" algn="ctr">
              <a:buNone/>
              <a:defRPr sz="6620"/>
            </a:lvl2pPr>
            <a:lvl3pPr marL="3027680" indent="0" algn="ctr">
              <a:buNone/>
              <a:defRPr sz="5960"/>
            </a:lvl3pPr>
            <a:lvl4pPr marL="4541520" indent="0" algn="ctr">
              <a:buNone/>
              <a:defRPr sz="5295"/>
            </a:lvl4pPr>
            <a:lvl5pPr marL="6054725" indent="0" algn="ctr">
              <a:buNone/>
              <a:defRPr sz="5295"/>
            </a:lvl5pPr>
            <a:lvl6pPr marL="7568565" indent="0" algn="ctr">
              <a:buNone/>
              <a:defRPr sz="5295"/>
            </a:lvl6pPr>
            <a:lvl7pPr marL="9082405" indent="0" algn="ctr">
              <a:buNone/>
              <a:defRPr sz="5295"/>
            </a:lvl7pPr>
            <a:lvl8pPr marL="10596245" indent="0" algn="ctr">
              <a:buNone/>
              <a:defRPr sz="5295"/>
            </a:lvl8pPr>
            <a:lvl9pPr marL="12110085" indent="0" algn="ctr">
              <a:buNone/>
              <a:defRPr sz="5295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4F70-ECE5-4E3A-86BB-85D8E5537C64}" type="datetimeFigureOut">
              <a:rPr lang="zh-CN" altLang="en-US" smtClean="0"/>
              <a:t>2024/10/9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A023-B5EB-4284-A70C-B3AA870BDB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4F70-ECE5-4E3A-86BB-85D8E5537C64}" type="datetimeFigureOut">
              <a:rPr lang="zh-CN" altLang="en-US" smtClean="0"/>
              <a:t>2024/10/9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A023-B5EB-4284-A70C-B3AA870BDB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4F70-ECE5-4E3A-86BB-85D8E5537C64}" type="datetimeFigureOut">
              <a:rPr lang="zh-CN" altLang="en-US" smtClean="0"/>
              <a:t>2024/10/9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A023-B5EB-4284-A70C-B3AA870BDB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4F70-ECE5-4E3A-86BB-85D8E5537C64}" type="datetimeFigureOut">
              <a:rPr lang="zh-CN" altLang="en-US" smtClean="0"/>
              <a:t>2024/10/9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A023-B5EB-4284-A70C-B3AA870BDB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5">
                <a:solidFill>
                  <a:schemeClr val="tx1"/>
                </a:solidFill>
              </a:defRPr>
            </a:lvl1pPr>
            <a:lvl2pPr marL="1513840" indent="0">
              <a:buNone/>
              <a:defRPr sz="6620">
                <a:solidFill>
                  <a:schemeClr val="tx1">
                    <a:tint val="75000"/>
                  </a:schemeClr>
                </a:solidFill>
              </a:defRPr>
            </a:lvl2pPr>
            <a:lvl3pPr marL="3027680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520" indent="0">
              <a:buNone/>
              <a:defRPr sz="5295">
                <a:solidFill>
                  <a:schemeClr val="tx1">
                    <a:tint val="75000"/>
                  </a:schemeClr>
                </a:solidFill>
              </a:defRPr>
            </a:lvl4pPr>
            <a:lvl5pPr marL="6054725" indent="0">
              <a:buNone/>
              <a:defRPr sz="5295">
                <a:solidFill>
                  <a:schemeClr val="tx1">
                    <a:tint val="75000"/>
                  </a:schemeClr>
                </a:solidFill>
              </a:defRPr>
            </a:lvl5pPr>
            <a:lvl6pPr marL="7568565" indent="0">
              <a:buNone/>
              <a:defRPr sz="5295">
                <a:solidFill>
                  <a:schemeClr val="tx1">
                    <a:tint val="75000"/>
                  </a:schemeClr>
                </a:solidFill>
              </a:defRPr>
            </a:lvl6pPr>
            <a:lvl7pPr marL="9082405" indent="0">
              <a:buNone/>
              <a:defRPr sz="5295">
                <a:solidFill>
                  <a:schemeClr val="tx1">
                    <a:tint val="75000"/>
                  </a:schemeClr>
                </a:solidFill>
              </a:defRPr>
            </a:lvl7pPr>
            <a:lvl8pPr marL="10596245" indent="0">
              <a:buNone/>
              <a:defRPr sz="5295">
                <a:solidFill>
                  <a:schemeClr val="tx1">
                    <a:tint val="75000"/>
                  </a:schemeClr>
                </a:solidFill>
              </a:defRPr>
            </a:lvl8pPr>
            <a:lvl9pPr marL="12110085" indent="0">
              <a:buNone/>
              <a:defRPr sz="529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4F70-ECE5-4E3A-86BB-85D8E5537C64}" type="datetimeFigureOut">
              <a:rPr lang="zh-CN" altLang="en-US" smtClean="0"/>
              <a:t>2024/10/9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A023-B5EB-4284-A70C-B3AA870BDB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4F70-ECE5-4E3A-86BB-85D8E5537C64}" type="datetimeFigureOut">
              <a:rPr lang="zh-CN" altLang="en-US" smtClean="0"/>
              <a:t>2024/10/9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A023-B5EB-4284-A70C-B3AA870BDB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5" b="1"/>
            </a:lvl1pPr>
            <a:lvl2pPr marL="1513840" indent="0">
              <a:buNone/>
              <a:defRPr sz="6620" b="1"/>
            </a:lvl2pPr>
            <a:lvl3pPr marL="3027680" indent="0">
              <a:buNone/>
              <a:defRPr sz="5960" b="1"/>
            </a:lvl3pPr>
            <a:lvl4pPr marL="4541520" indent="0">
              <a:buNone/>
              <a:defRPr sz="5295" b="1"/>
            </a:lvl4pPr>
            <a:lvl5pPr marL="6054725" indent="0">
              <a:buNone/>
              <a:defRPr sz="5295" b="1"/>
            </a:lvl5pPr>
            <a:lvl6pPr marL="7568565" indent="0">
              <a:buNone/>
              <a:defRPr sz="5295" b="1"/>
            </a:lvl6pPr>
            <a:lvl7pPr marL="9082405" indent="0">
              <a:buNone/>
              <a:defRPr sz="5295" b="1"/>
            </a:lvl7pPr>
            <a:lvl8pPr marL="10596245" indent="0">
              <a:buNone/>
              <a:defRPr sz="5295" b="1"/>
            </a:lvl8pPr>
            <a:lvl9pPr marL="12110085" indent="0">
              <a:buNone/>
              <a:defRPr sz="529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5" b="1"/>
            </a:lvl1pPr>
            <a:lvl2pPr marL="1513840" indent="0">
              <a:buNone/>
              <a:defRPr sz="6620" b="1"/>
            </a:lvl2pPr>
            <a:lvl3pPr marL="3027680" indent="0">
              <a:buNone/>
              <a:defRPr sz="5960" b="1"/>
            </a:lvl3pPr>
            <a:lvl4pPr marL="4541520" indent="0">
              <a:buNone/>
              <a:defRPr sz="5295" b="1"/>
            </a:lvl4pPr>
            <a:lvl5pPr marL="6054725" indent="0">
              <a:buNone/>
              <a:defRPr sz="5295" b="1"/>
            </a:lvl5pPr>
            <a:lvl6pPr marL="7568565" indent="0">
              <a:buNone/>
              <a:defRPr sz="5295" b="1"/>
            </a:lvl6pPr>
            <a:lvl7pPr marL="9082405" indent="0">
              <a:buNone/>
              <a:defRPr sz="5295" b="1"/>
            </a:lvl7pPr>
            <a:lvl8pPr marL="10596245" indent="0">
              <a:buNone/>
              <a:defRPr sz="5295" b="1"/>
            </a:lvl8pPr>
            <a:lvl9pPr marL="12110085" indent="0">
              <a:buNone/>
              <a:defRPr sz="529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4F70-ECE5-4E3A-86BB-85D8E5537C64}" type="datetimeFigureOut">
              <a:rPr lang="zh-CN" altLang="en-US" smtClean="0"/>
              <a:t>2024/10/9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A023-B5EB-4284-A70C-B3AA870BDB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4F70-ECE5-4E3A-86BB-85D8E5537C64}" type="datetimeFigureOut">
              <a:rPr lang="zh-CN" altLang="en-US" smtClean="0"/>
              <a:t>2024/10/9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A023-B5EB-4284-A70C-B3AA870BDB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4F70-ECE5-4E3A-86BB-85D8E5537C64}" type="datetimeFigureOut">
              <a:rPr lang="zh-CN" altLang="en-US" smtClean="0"/>
              <a:t>2024/10/9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A023-B5EB-4284-A70C-B3AA870BDB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0"/>
            </a:lvl2pPr>
            <a:lvl3pPr>
              <a:defRPr sz="7945"/>
            </a:lvl3pPr>
            <a:lvl4pPr>
              <a:defRPr sz="6620"/>
            </a:lvl4pPr>
            <a:lvl5pPr>
              <a:defRPr sz="6620"/>
            </a:lvl5pPr>
            <a:lvl6pPr>
              <a:defRPr sz="6620"/>
            </a:lvl6pPr>
            <a:lvl7pPr>
              <a:defRPr sz="6620"/>
            </a:lvl7pPr>
            <a:lvl8pPr>
              <a:defRPr sz="6620"/>
            </a:lvl8pPr>
            <a:lvl9pPr>
              <a:defRPr sz="662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5"/>
            </a:lvl1pPr>
            <a:lvl2pPr marL="1513840" indent="0">
              <a:buNone/>
              <a:defRPr sz="4635"/>
            </a:lvl2pPr>
            <a:lvl3pPr marL="3027680" indent="0">
              <a:buNone/>
              <a:defRPr sz="3975"/>
            </a:lvl3pPr>
            <a:lvl4pPr marL="4541520" indent="0">
              <a:buNone/>
              <a:defRPr sz="3310"/>
            </a:lvl4pPr>
            <a:lvl5pPr marL="6054725" indent="0">
              <a:buNone/>
              <a:defRPr sz="3310"/>
            </a:lvl5pPr>
            <a:lvl6pPr marL="7568565" indent="0">
              <a:buNone/>
              <a:defRPr sz="3310"/>
            </a:lvl6pPr>
            <a:lvl7pPr marL="9082405" indent="0">
              <a:buNone/>
              <a:defRPr sz="3310"/>
            </a:lvl7pPr>
            <a:lvl8pPr marL="10596245" indent="0">
              <a:buNone/>
              <a:defRPr sz="3310"/>
            </a:lvl8pPr>
            <a:lvl9pPr marL="12110085" indent="0">
              <a:buNone/>
              <a:defRPr sz="331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4F70-ECE5-4E3A-86BB-85D8E5537C64}" type="datetimeFigureOut">
              <a:rPr lang="zh-CN" altLang="en-US" smtClean="0"/>
              <a:t>2024/10/9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A023-B5EB-4284-A70C-B3AA870BDB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840" indent="0">
              <a:buNone/>
              <a:defRPr sz="9270"/>
            </a:lvl2pPr>
            <a:lvl3pPr marL="3027680" indent="0">
              <a:buNone/>
              <a:defRPr sz="7945"/>
            </a:lvl3pPr>
            <a:lvl4pPr marL="4541520" indent="0">
              <a:buNone/>
              <a:defRPr sz="6620"/>
            </a:lvl4pPr>
            <a:lvl5pPr marL="6054725" indent="0">
              <a:buNone/>
              <a:defRPr sz="6620"/>
            </a:lvl5pPr>
            <a:lvl6pPr marL="7568565" indent="0">
              <a:buNone/>
              <a:defRPr sz="6620"/>
            </a:lvl6pPr>
            <a:lvl7pPr marL="9082405" indent="0">
              <a:buNone/>
              <a:defRPr sz="6620"/>
            </a:lvl7pPr>
            <a:lvl8pPr marL="10596245" indent="0">
              <a:buNone/>
              <a:defRPr sz="6620"/>
            </a:lvl8pPr>
            <a:lvl9pPr marL="12110085" indent="0">
              <a:buNone/>
              <a:defRPr sz="662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5"/>
            </a:lvl1pPr>
            <a:lvl2pPr marL="1513840" indent="0">
              <a:buNone/>
              <a:defRPr sz="4635"/>
            </a:lvl2pPr>
            <a:lvl3pPr marL="3027680" indent="0">
              <a:buNone/>
              <a:defRPr sz="3975"/>
            </a:lvl3pPr>
            <a:lvl4pPr marL="4541520" indent="0">
              <a:buNone/>
              <a:defRPr sz="3310"/>
            </a:lvl4pPr>
            <a:lvl5pPr marL="6054725" indent="0">
              <a:buNone/>
              <a:defRPr sz="3310"/>
            </a:lvl5pPr>
            <a:lvl6pPr marL="7568565" indent="0">
              <a:buNone/>
              <a:defRPr sz="3310"/>
            </a:lvl6pPr>
            <a:lvl7pPr marL="9082405" indent="0">
              <a:buNone/>
              <a:defRPr sz="3310"/>
            </a:lvl7pPr>
            <a:lvl8pPr marL="10596245" indent="0">
              <a:buNone/>
              <a:defRPr sz="3310"/>
            </a:lvl8pPr>
            <a:lvl9pPr marL="12110085" indent="0">
              <a:buNone/>
              <a:defRPr sz="331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4F70-ECE5-4E3A-86BB-85D8E5537C64}" type="datetimeFigureOut">
              <a:rPr lang="zh-CN" altLang="en-US" smtClean="0"/>
              <a:t>2024/10/9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EA023-B5EB-4284-A70C-B3AA870BDB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24F70-ECE5-4E3A-86BB-85D8E5537C64}" type="datetimeFigureOut">
              <a:rPr lang="zh-CN" altLang="en-US" smtClean="0"/>
              <a:t>2024/10/9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EA023-B5EB-4284-A70C-B3AA870BDB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027680" rtl="0" eaLnBrk="1" latinLnBrk="0" hangingPunct="1">
        <a:lnSpc>
          <a:spcPct val="90000"/>
        </a:lnSpc>
        <a:spcBef>
          <a:spcPct val="0"/>
        </a:spcBef>
        <a:buNone/>
        <a:defRPr sz="145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920" indent="-756920" algn="l" defTabSz="3027680" rtl="0" eaLnBrk="1" latinLnBrk="0" hangingPunct="1">
        <a:lnSpc>
          <a:spcPct val="90000"/>
        </a:lnSpc>
        <a:spcBef>
          <a:spcPts val="3310"/>
        </a:spcBef>
        <a:buFont typeface="Arial" panose="020B0604020202020204" pitchFamily="34" charset="0"/>
        <a:buChar char="•"/>
        <a:defRPr sz="9270" kern="1200">
          <a:solidFill>
            <a:schemeClr val="tx1"/>
          </a:solidFill>
          <a:latin typeface="+mn-lt"/>
          <a:ea typeface="+mn-ea"/>
          <a:cs typeface="+mn-cs"/>
        </a:defRPr>
      </a:lvl1pPr>
      <a:lvl2pPr marL="2270760" indent="-756920" algn="l" defTabSz="3027680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5" kern="1200">
          <a:solidFill>
            <a:schemeClr val="tx1"/>
          </a:solidFill>
          <a:latin typeface="+mn-lt"/>
          <a:ea typeface="+mn-ea"/>
          <a:cs typeface="+mn-cs"/>
        </a:defRPr>
      </a:lvl2pPr>
      <a:lvl3pPr marL="3784600" indent="-756920" algn="l" defTabSz="3027680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0" kern="1200">
          <a:solidFill>
            <a:schemeClr val="tx1"/>
          </a:solidFill>
          <a:latin typeface="+mn-lt"/>
          <a:ea typeface="+mn-ea"/>
          <a:cs typeface="+mn-cs"/>
        </a:defRPr>
      </a:lvl3pPr>
      <a:lvl4pPr marL="5297805" indent="-756920" algn="l" defTabSz="3027680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645" indent="-756920" algn="l" defTabSz="3027680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485" indent="-756920" algn="l" defTabSz="3027680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25" indent="-756920" algn="l" defTabSz="3027680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165" indent="-756920" algn="l" defTabSz="3027680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7005" indent="-756920" algn="l" defTabSz="3027680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84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68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520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725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565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05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45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10085" algn="l" defTabSz="3027680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-133370"/>
            <a:ext cx="30275213" cy="43065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09917" y="313804"/>
            <a:ext cx="169266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Title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0" y="1872410"/>
            <a:ext cx="30275213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5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name</a:t>
            </a:r>
            <a:r>
              <a:rPr lang="zh-CN" altLang="en-US" sz="54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（姓名）</a:t>
            </a:r>
            <a:endParaRPr lang="en-US" altLang="zh-CN" sz="54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5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school</a:t>
            </a:r>
            <a:endParaRPr lang="zh-CN" altLang="en-US" sz="5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77405" y="9665664"/>
            <a:ext cx="143611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77402" y="18212789"/>
            <a:ext cx="294724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</a:p>
        </p:txBody>
      </p:sp>
      <p:sp>
        <p:nvSpPr>
          <p:cNvPr id="36" name="矩形 35"/>
          <p:cNvSpPr/>
          <p:nvPr/>
        </p:nvSpPr>
        <p:spPr>
          <a:xfrm>
            <a:off x="360521" y="28966333"/>
            <a:ext cx="29553301" cy="12860093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dirty="0"/>
          </a:p>
        </p:txBody>
      </p:sp>
      <p:sp>
        <p:nvSpPr>
          <p:cNvPr id="37" name="文本框 36"/>
          <p:cNvSpPr txBox="1"/>
          <p:nvPr/>
        </p:nvSpPr>
        <p:spPr>
          <a:xfrm>
            <a:off x="344500" y="29189962"/>
            <a:ext cx="295533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Preliminary results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457199" y="4146296"/>
            <a:ext cx="29440607" cy="4707890"/>
          </a:xfrm>
          <a:prstGeom prst="rect">
            <a:avLst/>
          </a:prstGeom>
          <a:pattFill prst="pct30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pPr algn="ctr"/>
            <a:r>
              <a:rPr lang="en-US" altLang="zh-CN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Abstract</a:t>
            </a:r>
            <a:endParaRPr lang="en-US" altLang="zh-CN" sz="5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zh-CN" alt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zh-CN" alt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zh-CN" alt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zh-CN" alt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zh-CN" alt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zh-CN" alt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5536695" y="9665664"/>
            <a:ext cx="143291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contributions</a:t>
            </a:r>
          </a:p>
        </p:txBody>
      </p:sp>
      <p:sp>
        <p:nvSpPr>
          <p:cNvPr id="9" name="矩形 8"/>
          <p:cNvSpPr/>
          <p:nvPr/>
        </p:nvSpPr>
        <p:spPr>
          <a:xfrm>
            <a:off x="377407" y="9509531"/>
            <a:ext cx="14361111" cy="8343417"/>
          </a:xfrm>
          <a:prstGeom prst="rect">
            <a:avLst/>
          </a:prstGeom>
          <a:noFill/>
          <a:ln w="57150" cmpd="thickThin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15568604" y="9509530"/>
            <a:ext cx="14329197" cy="8343417"/>
          </a:xfrm>
          <a:prstGeom prst="rect">
            <a:avLst/>
          </a:prstGeom>
          <a:noFill/>
          <a:ln w="57150" cmpd="thickThin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377402" y="18082085"/>
            <a:ext cx="29520399" cy="10628961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0" y="0"/>
            <a:ext cx="5910943" cy="164327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4800" b="1" dirty="0">
                <a:latin typeface="黑体" panose="02010609060101010101" pitchFamily="49" charset="-122"/>
                <a:ea typeface="黑体" panose="02010609060101010101" pitchFamily="49" charset="-122"/>
              </a:rPr>
              <a:t>编号</a:t>
            </a:r>
            <a:r>
              <a:rPr lang="en-US" altLang="zh-CN" sz="4800" b="1" dirty="0">
                <a:latin typeface="黑体" panose="02010609060101010101" pitchFamily="49" charset="-122"/>
                <a:ea typeface="黑体" panose="02010609060101010101" pitchFamily="49" charset="-122"/>
              </a:rPr>
              <a:t>:XXXX(</a:t>
            </a:r>
            <a:r>
              <a:rPr lang="zh-CN" altLang="en-US" sz="4800" b="1" dirty="0">
                <a:latin typeface="黑体" panose="02010609060101010101" pitchFamily="49" charset="-122"/>
                <a:ea typeface="黑体" panose="02010609060101010101" pitchFamily="49" charset="-122"/>
              </a:rPr>
              <a:t>不用填</a:t>
            </a:r>
            <a:r>
              <a:rPr lang="en-US" altLang="zh-CN" sz="4800" b="1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en-US" sz="4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0" y="42043251"/>
            <a:ext cx="30275213" cy="76051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Email:                       ; PH &amp; </a:t>
            </a:r>
            <a:r>
              <a:rPr lang="en-US" altLang="zh-CN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Wechat</a:t>
            </a:r>
            <a:r>
              <a:rPr lang="en-US" altLang="zh-CN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          </a:t>
            </a:r>
            <a:endParaRPr lang="zh-CN" alt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l="7476" t="10587" r="4062"/>
          <a:stretch>
            <a:fillRect/>
          </a:stretch>
        </p:blipFill>
        <p:spPr>
          <a:xfrm>
            <a:off x="24700153" y="116059"/>
            <a:ext cx="3387864" cy="180574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4562232-D6FB-8657-B137-C107C9975B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56207" y="28866"/>
            <a:ext cx="1753235" cy="175323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mFhYTI2N2Y0YTc4MGQyMTQ4ZjYyOTYxNzk0MmM5ZjQifQ==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</TotalTime>
  <Words>28</Words>
  <Application>Microsoft Office PowerPoint</Application>
  <PresentationFormat>自定义</PresentationFormat>
  <Paragraphs>15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黑体</vt:lpstr>
      <vt:lpstr>Arial</vt:lpstr>
      <vt:lpstr>Calibri</vt:lpstr>
      <vt:lpstr>Calibri Light</vt:lpstr>
      <vt:lpstr>Times New Roman</vt:lpstr>
      <vt:lpstr>等线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晨旭 王</dc:creator>
  <cp:lastModifiedBy>nehC niyiep</cp:lastModifiedBy>
  <cp:revision>47</cp:revision>
  <dcterms:created xsi:type="dcterms:W3CDTF">2024-04-26T11:20:00Z</dcterms:created>
  <dcterms:modified xsi:type="dcterms:W3CDTF">2024-10-09T09:18:38Z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894339A3086248FB9650AF4D53C302C4_12</vt:lpwstr>
  </property>
  <property fmtid="{D5CDD505-2E9C-101B-9397-08002B2CF9AE}" pid="3" name="KSOProductBuildVer">
    <vt:lpwstr>2052-12.1.0.17827</vt:lpwstr>
  </property>
</Properties>
</file>